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1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5" r:id="rId6"/>
    <p:sldId id="267" r:id="rId7"/>
    <p:sldId id="269" r:id="rId8"/>
    <p:sldId id="271" r:id="rId9"/>
    <p:sldId id="272" r:id="rId10"/>
    <p:sldId id="273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77E"/>
  </p:clrMru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8/27/2015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571472" y="357172"/>
            <a:ext cx="7772400" cy="135048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5400" dirty="0" smtClean="0">
                <a:solidFill>
                  <a:schemeClr val="tx1"/>
                </a:solidFill>
              </a:rPr>
              <a:t>Hop To IT!</a:t>
            </a:r>
            <a:endParaRPr lang="en" sz="5400" dirty="0">
              <a:solidFill>
                <a:schemeClr val="tx1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714348" y="4011910"/>
            <a:ext cx="7772400" cy="63154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Conclusions</a:t>
            </a:r>
            <a:endParaRPr lang="en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3867894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Consolation</a:t>
            </a:r>
            <a:endParaRPr lang="en-US" sz="5400" dirty="0"/>
          </a:p>
        </p:txBody>
      </p:sp>
      <p:pic>
        <p:nvPicPr>
          <p:cNvPr id="9218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016" y="699542"/>
            <a:ext cx="4256473" cy="30243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915566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They are consoling the little girl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/>
        </p:nvSpPr>
        <p:spPr>
          <a:xfrm>
            <a:off x="341625" y="673775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1026" name="Picture 2" descr="C:\Users\user\Desktop\imgr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1995686"/>
            <a:ext cx="2133600" cy="2143125"/>
          </a:xfrm>
          <a:prstGeom prst="rect">
            <a:avLst/>
          </a:prstGeom>
          <a:noFill/>
        </p:spPr>
      </p:pic>
      <p:pic>
        <p:nvPicPr>
          <p:cNvPr id="1027" name="Picture 3" descr="C:\Users\user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888" y="843558"/>
            <a:ext cx="4906592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7"/>
          <p:cNvSpPr txBox="1"/>
          <p:nvPr/>
        </p:nvSpPr>
        <p:spPr>
          <a:xfrm>
            <a:off x="971600" y="339502"/>
            <a:ext cx="3312368" cy="6435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4000" b="1" dirty="0" err="1" smtClean="0"/>
              <a:t>Accomodate</a:t>
            </a:r>
            <a:endParaRPr lang="en" sz="3200" b="1" dirty="0"/>
          </a:p>
          <a:p>
            <a:endParaRPr dirty="0"/>
          </a:p>
        </p:txBody>
      </p:sp>
      <p:sp>
        <p:nvSpPr>
          <p:cNvPr id="5" name="Shape 47"/>
          <p:cNvSpPr txBox="1"/>
          <p:nvPr/>
        </p:nvSpPr>
        <p:spPr>
          <a:xfrm>
            <a:off x="5868144" y="3651870"/>
            <a:ext cx="2592288" cy="6435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  <p:pic>
        <p:nvPicPr>
          <p:cNvPr id="2050" name="Picture 2" descr="C:\Users\user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168" y="699542"/>
            <a:ext cx="1981200" cy="2305050"/>
          </a:xfrm>
          <a:prstGeom prst="rect">
            <a:avLst/>
          </a:prstGeom>
          <a:noFill/>
        </p:spPr>
      </p:pic>
      <p:pic>
        <p:nvPicPr>
          <p:cNvPr id="2051" name="Picture 3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5616" y="1563638"/>
            <a:ext cx="1728192" cy="1728192"/>
          </a:xfrm>
          <a:prstGeom prst="rect">
            <a:avLst/>
          </a:prstGeom>
          <a:noFill/>
        </p:spPr>
      </p:pic>
      <p:pic>
        <p:nvPicPr>
          <p:cNvPr id="2052" name="Picture 4" descr="C:\Users\user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944" y="3003798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915566"/>
            <a:ext cx="439248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Modest Amount </a:t>
            </a:r>
            <a:endParaRPr lang="en-US" sz="4400" dirty="0"/>
          </a:p>
        </p:txBody>
      </p:sp>
      <p:pic>
        <p:nvPicPr>
          <p:cNvPr id="3074" name="Picture 2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040" y="1707654"/>
            <a:ext cx="3480039" cy="29523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63888" y="77155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Launching Pad</a:t>
            </a:r>
            <a:endParaRPr lang="en-US" sz="3600" dirty="0"/>
          </a:p>
        </p:txBody>
      </p:sp>
      <p:pic>
        <p:nvPicPr>
          <p:cNvPr id="4098" name="Picture 2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782" y="1491630"/>
            <a:ext cx="4869393" cy="32403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60" y="3500444"/>
            <a:ext cx="38238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4000" dirty="0" smtClean="0"/>
              <a:t>Fr</a:t>
            </a:r>
            <a:r>
              <a:rPr lang="en" sz="4000" dirty="0" smtClean="0"/>
              <a:t>ustrated</a:t>
            </a:r>
            <a:endParaRPr lang="en" sz="4000" dirty="0"/>
          </a:p>
        </p:txBody>
      </p:sp>
      <p:pic>
        <p:nvPicPr>
          <p:cNvPr id="5122" name="Picture 2" descr="C:\Users\user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7904" y="843558"/>
            <a:ext cx="4389214" cy="24924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7624" y="195486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000" dirty="0" smtClean="0"/>
              <a:t>Unpredictable</a:t>
            </a:r>
            <a:endParaRPr lang="en" sz="3200" dirty="0"/>
          </a:p>
        </p:txBody>
      </p:sp>
      <p:pic>
        <p:nvPicPr>
          <p:cNvPr id="6146" name="Picture 2" descr="C:\Users\user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248" y="2499742"/>
            <a:ext cx="1828800" cy="2505075"/>
          </a:xfrm>
          <a:prstGeom prst="rect">
            <a:avLst/>
          </a:prstGeom>
          <a:noFill/>
        </p:spPr>
      </p:pic>
      <p:pic>
        <p:nvPicPr>
          <p:cNvPr id="6147" name="Picture 3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9632" y="1059582"/>
            <a:ext cx="1558671" cy="1350848"/>
          </a:xfrm>
          <a:prstGeom prst="rect">
            <a:avLst/>
          </a:prstGeom>
          <a:noFill/>
        </p:spPr>
      </p:pic>
      <p:pic>
        <p:nvPicPr>
          <p:cNvPr id="6148" name="Picture 4" descr="C:\Users\user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9872" y="1563638"/>
            <a:ext cx="2178174" cy="2333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95486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Fundamental</a:t>
            </a:r>
            <a:endParaRPr lang="en-US" sz="4800" dirty="0"/>
          </a:p>
        </p:txBody>
      </p:sp>
      <p:pic>
        <p:nvPicPr>
          <p:cNvPr id="7170" name="Picture 2" descr="C:\Users\user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2571750"/>
            <a:ext cx="2219325" cy="2066925"/>
          </a:xfrm>
          <a:prstGeom prst="rect">
            <a:avLst/>
          </a:prstGeom>
          <a:noFill/>
        </p:spPr>
      </p:pic>
      <p:pic>
        <p:nvPicPr>
          <p:cNvPr id="7171" name="Picture 3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544" y="1923678"/>
            <a:ext cx="3881850" cy="2664296"/>
          </a:xfrm>
          <a:prstGeom prst="rect">
            <a:avLst/>
          </a:prstGeom>
          <a:noFill/>
        </p:spPr>
      </p:pic>
      <p:pic>
        <p:nvPicPr>
          <p:cNvPr id="7173" name="Picture 5" descr="C:\Users\user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936" y="123478"/>
            <a:ext cx="2645246" cy="19061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2160" y="408391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Auction</a:t>
            </a:r>
            <a:endParaRPr lang="en-US" sz="5400" dirty="0"/>
          </a:p>
        </p:txBody>
      </p:sp>
      <p:pic>
        <p:nvPicPr>
          <p:cNvPr id="819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843558"/>
            <a:ext cx="4921784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3650</TotalTime>
  <Words>21</Words>
  <Application>Microsoft Office PowerPoint</Application>
  <PresentationFormat>On-screen Show (16:9)</PresentationFormat>
  <Paragraphs>11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Hop To IT!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2: Let’s Face It</dc:title>
  <dc:creator>교육연수원</dc:creator>
  <cp:lastModifiedBy>user</cp:lastModifiedBy>
  <cp:revision>210</cp:revision>
  <dcterms:modified xsi:type="dcterms:W3CDTF">2015-08-28T05:11:34Z</dcterms:modified>
</cp:coreProperties>
</file>