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2/9/2015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2/9/2015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42910" y="785800"/>
            <a:ext cx="7772400" cy="84642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400" dirty="0" smtClean="0">
                <a:solidFill>
                  <a:srgbClr val="002060"/>
                </a:solidFill>
              </a:rPr>
              <a:t>Ch4: Bugs, Rats and other Tasty Dishes</a:t>
            </a:r>
            <a:endParaRPr lang="en" sz="4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main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785932"/>
            <a:ext cx="2214578" cy="3071834"/>
          </a:xfrm>
          <a:prstGeom prst="rect">
            <a:avLst/>
          </a:prstGeom>
          <a:noFill/>
        </p:spPr>
      </p:pic>
      <p:pic>
        <p:nvPicPr>
          <p:cNvPr id="1027" name="Picture 3" descr="C:\Users\main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1857370"/>
            <a:ext cx="4021149" cy="3000396"/>
          </a:xfrm>
          <a:prstGeom prst="rect">
            <a:avLst/>
          </a:prstGeom>
          <a:noFill/>
        </p:spPr>
      </p:pic>
      <p:pic>
        <p:nvPicPr>
          <p:cNvPr id="1028" name="Picture 4" descr="C:\Users\main\Desktop\image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1857370"/>
            <a:ext cx="2071702" cy="31132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Delicacy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ma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85866"/>
            <a:ext cx="3910310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Alive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ma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285866"/>
            <a:ext cx="5102243" cy="3179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Pork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ma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285866"/>
            <a:ext cx="5510989" cy="3667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Grill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122" name="Picture 2" descr="C:\Users\main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28610"/>
            <a:ext cx="3214710" cy="44174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Appetizer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146" name="Picture 2" descr="C:\Users\main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71552"/>
            <a:ext cx="4707581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Native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7173" name="Picture 5" descr="https://c2.staticflickr.com/4/3507/3951342261_f3cd75b9d1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14"/>
            <a:ext cx="7596606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Dessert</a:t>
            </a:r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8198" name="Picture 6" descr="C:\Users\main\Desktop\dessert_platter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071552"/>
            <a:ext cx="666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>
                <a:solidFill>
                  <a:schemeClr val="bg1"/>
                </a:solidFill>
              </a:rPr>
              <a:t>Paste</a:t>
            </a:r>
            <a:endParaRPr lang="en-US" b="0" dirty="0">
              <a:solidFill>
                <a:schemeClr val="bg1"/>
              </a:solidFill>
            </a:endParaRPr>
          </a:p>
        </p:txBody>
      </p:sp>
      <p:pic>
        <p:nvPicPr>
          <p:cNvPr id="23555" name="Picture 3" descr="C:\Users\main\Desktop\1369111251_c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071552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146</TotalTime>
  <Words>17</Words>
  <Application>Microsoft Office PowerPoint</Application>
  <PresentationFormat>On-screen Show (16:9)</PresentationFormat>
  <Paragraphs>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Ch4: Bugs, Rats and other Tasty Dishes</vt:lpstr>
      <vt:lpstr>Delicacy</vt:lpstr>
      <vt:lpstr>Alive</vt:lpstr>
      <vt:lpstr>Pork</vt:lpstr>
      <vt:lpstr>Grill</vt:lpstr>
      <vt:lpstr>Appetizer</vt:lpstr>
      <vt:lpstr>Native</vt:lpstr>
      <vt:lpstr>Dessert</vt:lpstr>
      <vt:lpstr>Paste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2: Let’s Face It</dc:title>
  <dc:creator>교육연수원</dc:creator>
  <cp:lastModifiedBy>main</cp:lastModifiedBy>
  <cp:revision>25</cp:revision>
  <dcterms:modified xsi:type="dcterms:W3CDTF">2015-02-09T08:16:25Z</dcterms:modified>
</cp:coreProperties>
</file>