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5" r:id="rId6"/>
    <p:sldId id="267" r:id="rId7"/>
    <p:sldId id="269" r:id="rId8"/>
    <p:sldId id="271" r:id="rId9"/>
    <p:sldId id="272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77E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71472" y="357172"/>
            <a:ext cx="7772400" cy="135048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5400" dirty="0" smtClean="0">
                <a:solidFill>
                  <a:schemeClr val="bg2">
                    <a:lumMod val="75000"/>
                  </a:schemeClr>
                </a:solidFill>
              </a:rPr>
              <a:t>Thanksgiving – Hawaiian Style</a:t>
            </a:r>
            <a:endParaRPr lang="en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14348" y="4011910"/>
            <a:ext cx="7772400" cy="6315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Essay Outlines</a:t>
            </a:r>
            <a:endParaRPr lang="en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4092" y="1707654"/>
            <a:ext cx="4652976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341625" y="6737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" name="Shape 36"/>
          <p:cNvSpPr txBox="1"/>
          <p:nvPr/>
        </p:nvSpPr>
        <p:spPr>
          <a:xfrm rot="10800000" flipV="1">
            <a:off x="3491880" y="3507854"/>
            <a:ext cx="1800200" cy="1000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4000" dirty="0" smtClean="0"/>
              <a:t>Paste</a:t>
            </a:r>
            <a:endParaRPr lang="en" sz="4000" dirty="0"/>
          </a:p>
          <a:p>
            <a:endParaRPr dirty="0"/>
          </a:p>
        </p:txBody>
      </p:sp>
      <p:pic>
        <p:nvPicPr>
          <p:cNvPr id="2051" name="Picture 3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3768" y="627534"/>
            <a:ext cx="4348383" cy="29200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7"/>
          <p:cNvSpPr txBox="1"/>
          <p:nvPr/>
        </p:nvSpPr>
        <p:spPr>
          <a:xfrm>
            <a:off x="971600" y="339502"/>
            <a:ext cx="3312368" cy="643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4000" b="1" dirty="0" smtClean="0"/>
              <a:t>Line the pan</a:t>
            </a:r>
            <a:endParaRPr lang="en" sz="3200" b="1" dirty="0"/>
          </a:p>
          <a:p>
            <a:endParaRPr dirty="0"/>
          </a:p>
        </p:txBody>
      </p:sp>
      <p:sp>
        <p:nvSpPr>
          <p:cNvPr id="5" name="Shape 47"/>
          <p:cNvSpPr txBox="1"/>
          <p:nvPr/>
        </p:nvSpPr>
        <p:spPr>
          <a:xfrm>
            <a:off x="5868144" y="3651870"/>
            <a:ext cx="2592288" cy="643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  <p:pic>
        <p:nvPicPr>
          <p:cNvPr id="3074" name="Picture 2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1206499"/>
            <a:ext cx="4469011" cy="31921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987574"/>
            <a:ext cx="302433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Pile</a:t>
            </a:r>
            <a:endParaRPr lang="en-US" sz="4400" dirty="0"/>
          </a:p>
        </p:txBody>
      </p:sp>
      <p:pic>
        <p:nvPicPr>
          <p:cNvPr id="4098" name="Picture 2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968" y="123478"/>
            <a:ext cx="1685925" cy="2286001"/>
          </a:xfrm>
          <a:prstGeom prst="rect">
            <a:avLst/>
          </a:prstGeom>
          <a:noFill/>
        </p:spPr>
      </p:pic>
      <p:pic>
        <p:nvPicPr>
          <p:cNvPr id="4099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9632" y="2427734"/>
            <a:ext cx="2985881" cy="2160240"/>
          </a:xfrm>
          <a:prstGeom prst="rect">
            <a:avLst/>
          </a:prstGeom>
          <a:noFill/>
        </p:spPr>
      </p:pic>
      <p:pic>
        <p:nvPicPr>
          <p:cNvPr id="4100" name="Picture 4" descr="C:\Users\user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0072" y="278777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77155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bundles</a:t>
            </a:r>
            <a:endParaRPr lang="en-US" sz="3600" dirty="0"/>
          </a:p>
        </p:txBody>
      </p:sp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23478"/>
            <a:ext cx="1943100" cy="2352675"/>
          </a:xfrm>
          <a:prstGeom prst="rect">
            <a:avLst/>
          </a:prstGeom>
          <a:noFill/>
        </p:spPr>
      </p:pic>
      <p:pic>
        <p:nvPicPr>
          <p:cNvPr id="5123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152" y="2139702"/>
            <a:ext cx="2857500" cy="1600200"/>
          </a:xfrm>
          <a:prstGeom prst="rect">
            <a:avLst/>
          </a:prstGeom>
          <a:noFill/>
        </p:spPr>
      </p:pic>
      <p:pic>
        <p:nvPicPr>
          <p:cNvPr id="5125" name="Picture 5" descr="C:\Users\user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3728" y="3003798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3500444"/>
            <a:ext cx="3823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4000" dirty="0" smtClean="0"/>
              <a:t>Shoveled</a:t>
            </a:r>
            <a:endParaRPr lang="en" sz="4000" dirty="0"/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699542"/>
            <a:ext cx="2232025" cy="2232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195486"/>
            <a:ext cx="2052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000" dirty="0" smtClean="0"/>
              <a:t>Pat</a:t>
            </a:r>
            <a:endParaRPr lang="en" sz="3200" dirty="0"/>
          </a:p>
        </p:txBody>
      </p:sp>
      <p:pic>
        <p:nvPicPr>
          <p:cNvPr id="7170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843558"/>
            <a:ext cx="4856895" cy="34509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69954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Not a Trace</a:t>
            </a:r>
            <a:endParaRPr lang="en-US" sz="4800" dirty="0"/>
          </a:p>
        </p:txBody>
      </p:sp>
      <p:pic>
        <p:nvPicPr>
          <p:cNvPr id="8194" name="Picture 2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1707654"/>
            <a:ext cx="4053749" cy="25264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1151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Emerge</a:t>
            </a:r>
            <a:endParaRPr lang="en-US" sz="5400" dirty="0"/>
          </a:p>
        </p:txBody>
      </p:sp>
      <p:pic>
        <p:nvPicPr>
          <p:cNvPr id="9218" name="Picture 2" descr="C:\Users\user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9502"/>
            <a:ext cx="2047875" cy="2228850"/>
          </a:xfrm>
          <a:prstGeom prst="rect">
            <a:avLst/>
          </a:prstGeom>
          <a:noFill/>
        </p:spPr>
      </p:pic>
      <p:pic>
        <p:nvPicPr>
          <p:cNvPr id="9219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7744" y="2067694"/>
            <a:ext cx="1666314" cy="179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3391</TotalTime>
  <Words>18</Words>
  <Application>Microsoft Office PowerPoint</Application>
  <PresentationFormat>On-screen Show (16:9)</PresentationFormat>
  <Paragraphs>10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Thanksgiving – Hawaiian Style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Let’s Face It</dc:title>
  <dc:creator>교육연수원</dc:creator>
  <cp:lastModifiedBy>user</cp:lastModifiedBy>
  <cp:revision>185</cp:revision>
  <dcterms:modified xsi:type="dcterms:W3CDTF">2015-08-28T00:54:19Z</dcterms:modified>
</cp:coreProperties>
</file>