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ARpexXGlO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19350" y="357173"/>
            <a:ext cx="7772400" cy="8464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2060"/>
                </a:solidFill>
                <a:hlinkClick r:id="rId3"/>
              </a:rPr>
              <a:t>Ch. </a:t>
            </a:r>
            <a:r>
              <a:rPr lang="en" dirty="0" smtClean="0">
                <a:solidFill>
                  <a:srgbClr val="002060"/>
                </a:solidFill>
                <a:hlinkClick r:id="rId3"/>
              </a:rPr>
              <a:t>3: </a:t>
            </a:r>
            <a:r>
              <a:rPr lang="en" dirty="0" smtClean="0">
                <a:solidFill>
                  <a:srgbClr val="002060"/>
                </a:solidFill>
              </a:rPr>
              <a:t>Eat Potatoes</a:t>
            </a:r>
            <a:endParaRPr lang="en" dirty="0">
              <a:solidFill>
                <a:srgbClr val="002060"/>
              </a:solidFill>
            </a:endParaRPr>
          </a:p>
        </p:txBody>
      </p:sp>
      <p:pic>
        <p:nvPicPr>
          <p:cNvPr id="9220" name="Picture 4" descr="C:\Users\main\Desktop\PreparedPotato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1214428"/>
            <a:ext cx="5368283" cy="38004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Imagine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69" name="Picture 1" descr="C:\Users\ma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304"/>
            <a:ext cx="5829341" cy="2428892"/>
          </a:xfrm>
          <a:prstGeom prst="rect">
            <a:avLst/>
          </a:prstGeom>
          <a:noFill/>
        </p:spPr>
      </p:pic>
      <p:pic>
        <p:nvPicPr>
          <p:cNvPr id="7170" name="Picture 2" descr="C:\Users\main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786064"/>
            <a:ext cx="1514475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Poison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5" name="Picture 1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304"/>
            <a:ext cx="2857520" cy="3379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Disease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1" name="Picture 1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304"/>
            <a:ext cx="4429156" cy="3405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Advantage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7" name="Picture 1" descr="C:\Users\main\Desktop\competitive-advantage-sumo-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428742"/>
            <a:ext cx="4898606" cy="3214710"/>
          </a:xfrm>
          <a:prstGeom prst="rect">
            <a:avLst/>
          </a:prstGeom>
          <a:noFill/>
        </p:spPr>
      </p:pic>
      <p:pic>
        <p:nvPicPr>
          <p:cNvPr id="4099" name="Picture 3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42858"/>
            <a:ext cx="1412875" cy="78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Baked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285866"/>
            <a:ext cx="3929090" cy="3446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Invented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49" name="Picture 1" descr="C:\Users\ma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71486"/>
            <a:ext cx="3929090" cy="4200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bg1"/>
                </a:solidFill>
              </a:rPr>
              <a:t>Dishes/Cooked Foods</a:t>
            </a:r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1025" name="Picture 1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14428"/>
            <a:ext cx="4286280" cy="3210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</TotalTime>
  <Words>14</Words>
  <Application>Microsoft Office PowerPoint</Application>
  <PresentationFormat>On-screen Show (16:9)</PresentationFormat>
  <Paragraphs>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Ch. 3: Eat Potatoes</vt:lpstr>
      <vt:lpstr>Imagine</vt:lpstr>
      <vt:lpstr>Poison</vt:lpstr>
      <vt:lpstr>Disease</vt:lpstr>
      <vt:lpstr>Advantage</vt:lpstr>
      <vt:lpstr>Baked</vt:lpstr>
      <vt:lpstr>Invented</vt:lpstr>
      <vt:lpstr>Dishes/Cooked Foods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2: Let’s Face It</dc:title>
  <dc:creator>교육연수원</dc:creator>
  <cp:lastModifiedBy>main</cp:lastModifiedBy>
  <cp:revision>21</cp:revision>
  <dcterms:modified xsi:type="dcterms:W3CDTF">2015-02-09T08:15:00Z</dcterms:modified>
</cp:coreProperties>
</file>