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5" r:id="rId6"/>
    <p:sldId id="267" r:id="rId7"/>
    <p:sldId id="269" r:id="rId8"/>
    <p:sldId id="271" r:id="rId9"/>
    <p:sldId id="273" r:id="rId10"/>
    <p:sldId id="274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10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2/9/2015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571472" y="357172"/>
            <a:ext cx="7772400" cy="84182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/>
              <a:t>Ch. 1</a:t>
            </a:r>
            <a:r>
              <a:rPr lang="en" sz="4000" dirty="0" smtClean="0"/>
              <a:t>: Right Brain/Left Brain</a:t>
            </a:r>
            <a:endParaRPr lang="en" sz="4000" dirty="0"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714348" y="3571882"/>
            <a:ext cx="7772400" cy="107157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 smtClean="0"/>
              <a:t>Paragraph Structure</a:t>
            </a:r>
            <a:endParaRPr lang="en" i="1" dirty="0"/>
          </a:p>
          <a:p>
            <a:pPr marL="457200" lvl="0" indent="-4191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 smtClean="0"/>
              <a:t>Capitalization</a:t>
            </a:r>
            <a:endParaRPr lang="en" dirty="0"/>
          </a:p>
        </p:txBody>
      </p:sp>
      <p:pic>
        <p:nvPicPr>
          <p:cNvPr id="4098" name="Picture 2" descr="C:\Users\main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357304"/>
            <a:ext cx="3214710" cy="20717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Users\main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61531" y="1357304"/>
            <a:ext cx="3827035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/>
        </p:nvSpPr>
        <p:spPr>
          <a:xfrm>
            <a:off x="341625" y="673775"/>
            <a:ext cx="36576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5" name="Shape 36"/>
          <p:cNvSpPr txBox="1"/>
          <p:nvPr/>
        </p:nvSpPr>
        <p:spPr>
          <a:xfrm rot="10800000" flipV="1">
            <a:off x="2857488" y="3500444"/>
            <a:ext cx="2857520" cy="100013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4000" dirty="0" smtClean="0"/>
              <a:t>In Common</a:t>
            </a:r>
            <a:endParaRPr lang="en" sz="4000" dirty="0"/>
          </a:p>
          <a:p>
            <a:endParaRPr dirty="0"/>
          </a:p>
        </p:txBody>
      </p:sp>
      <p:pic>
        <p:nvPicPr>
          <p:cNvPr id="2" name="Picture 2" descr="C:\Users\main\Desktop\imgr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500048"/>
            <a:ext cx="4355700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7"/>
          <p:cNvSpPr txBox="1"/>
          <p:nvPr/>
        </p:nvSpPr>
        <p:spPr>
          <a:xfrm>
            <a:off x="2857488" y="2000246"/>
            <a:ext cx="2857520" cy="6435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4000" b="1" dirty="0" smtClean="0"/>
              <a:t>Population</a:t>
            </a:r>
            <a:endParaRPr lang="en" sz="3200" b="1" dirty="0"/>
          </a:p>
          <a:p>
            <a:endParaRPr dirty="0"/>
          </a:p>
        </p:txBody>
      </p:sp>
      <p:pic>
        <p:nvPicPr>
          <p:cNvPr id="2052" name="Picture 4" descr="C:\Users\main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214428"/>
            <a:ext cx="2057400" cy="2219325"/>
          </a:xfrm>
          <a:prstGeom prst="rect">
            <a:avLst/>
          </a:prstGeom>
          <a:noFill/>
        </p:spPr>
      </p:pic>
      <p:pic>
        <p:nvPicPr>
          <p:cNvPr id="2053" name="Picture 5" descr="C:\Users\main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21676" y="857238"/>
            <a:ext cx="2805247" cy="29289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dominatethegmat.com/wp-content/uploads/2011/10/Critical-Reasoning-GMAT-Pt.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500048"/>
            <a:ext cx="3714776" cy="3749933"/>
          </a:xfrm>
          <a:prstGeom prst="rect">
            <a:avLst/>
          </a:prstGeom>
          <a:noFill/>
        </p:spPr>
      </p:pic>
      <p:pic>
        <p:nvPicPr>
          <p:cNvPr id="3078" name="Picture 6" descr="C:\Users\main\Desktop\imgre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1857370"/>
            <a:ext cx="2286016" cy="1695450"/>
          </a:xfrm>
          <a:prstGeom prst="rect">
            <a:avLst/>
          </a:prstGeom>
          <a:noFill/>
        </p:spPr>
      </p:pic>
      <p:pic>
        <p:nvPicPr>
          <p:cNvPr id="3079" name="Picture 7" descr="C:\Users\main\Desktop\imgr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2000246"/>
            <a:ext cx="3371850" cy="13525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868" y="3857634"/>
            <a:ext cx="3015216" cy="719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dirty="0" smtClean="0"/>
              <a:t>In Order</a:t>
            </a:r>
            <a:endParaRPr lang="en" sz="4000" dirty="0"/>
          </a:p>
        </p:txBody>
      </p:sp>
      <p:pic>
        <p:nvPicPr>
          <p:cNvPr id="16385" name="Picture 1" descr="C:\Users\main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4398" y="571486"/>
            <a:ext cx="4343400" cy="3214710"/>
          </a:xfrm>
          <a:prstGeom prst="rect">
            <a:avLst/>
          </a:prstGeom>
          <a:noFill/>
        </p:spPr>
      </p:pic>
      <p:pic>
        <p:nvPicPr>
          <p:cNvPr id="16388" name="Picture 4" descr="C:\Users\main\Desktop\imgr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571486"/>
            <a:ext cx="3918769" cy="29352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60" y="3500444"/>
            <a:ext cx="38238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4000" dirty="0" smtClean="0"/>
              <a:t>Out of Order</a:t>
            </a:r>
            <a:endParaRPr lang="en" sz="4000" dirty="0"/>
          </a:p>
        </p:txBody>
      </p:sp>
      <p:pic>
        <p:nvPicPr>
          <p:cNvPr id="14337" name="Picture 1" descr="C:\Users\main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428610"/>
            <a:ext cx="4429155" cy="282141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2844" y="285734"/>
            <a:ext cx="2357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4000" dirty="0" smtClean="0"/>
              <a:t>Punctual</a:t>
            </a:r>
            <a:endParaRPr lang="en" sz="3200" dirty="0"/>
          </a:p>
        </p:txBody>
      </p:sp>
      <p:pic>
        <p:nvPicPr>
          <p:cNvPr id="12291" name="Picture 3" descr="http://dasbc.weebly.com/uploads/9/3/1/0/9310674/28984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071552"/>
            <a:ext cx="4762533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7158" y="500048"/>
            <a:ext cx="86439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" sz="4000" dirty="0" smtClean="0"/>
              <a:t>Recognize Someone</a:t>
            </a:r>
          </a:p>
          <a:p>
            <a:pPr lvl="0" algn="ctr"/>
            <a:endParaRPr lang="en" sz="4000" dirty="0" smtClean="0"/>
          </a:p>
          <a:p>
            <a:pPr lvl="0" algn="ctr"/>
            <a:r>
              <a:rPr lang="en" sz="4000" dirty="0" smtClean="0"/>
              <a:t>              </a:t>
            </a:r>
          </a:p>
          <a:p>
            <a:pPr lvl="0" algn="ctr"/>
            <a:r>
              <a:rPr lang="en" sz="4000" dirty="0" smtClean="0"/>
              <a:t>=  To know who someone is</a:t>
            </a:r>
            <a:endParaRPr lang="en" sz="3200" dirty="0"/>
          </a:p>
        </p:txBody>
      </p:sp>
      <p:pic>
        <p:nvPicPr>
          <p:cNvPr id="10241" name="Picture 1" descr="C:\Users\main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714494"/>
            <a:ext cx="1800225" cy="2543175"/>
          </a:xfrm>
          <a:prstGeom prst="rect">
            <a:avLst/>
          </a:prstGeom>
          <a:noFill/>
        </p:spPr>
      </p:pic>
      <p:pic>
        <p:nvPicPr>
          <p:cNvPr id="10242" name="Picture 2" descr="C:\Users\main\Desktop\imgr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3071816"/>
            <a:ext cx="2962275" cy="15430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720" y="500049"/>
            <a:ext cx="86439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" sz="3200" dirty="0" smtClean="0"/>
          </a:p>
          <a:p>
            <a:pPr lvl="0"/>
            <a:r>
              <a:rPr lang="en" sz="3200" dirty="0" smtClean="0"/>
              <a:t>Rule: I before E:  Believe, Eight, Friend</a:t>
            </a:r>
          </a:p>
          <a:p>
            <a:pPr lvl="0"/>
            <a:endParaRPr lang="en" sz="3200" i="1" dirty="0" smtClean="0"/>
          </a:p>
          <a:p>
            <a:r>
              <a:rPr lang="en" sz="3200" i="1" dirty="0" smtClean="0"/>
              <a:t>except</a:t>
            </a:r>
            <a:r>
              <a:rPr lang="en" sz="3200" dirty="0" smtClean="0"/>
              <a:t>  after C  :  </a:t>
            </a:r>
            <a:r>
              <a:rPr lang="en-US" sz="3200" dirty="0" smtClean="0"/>
              <a:t>P</a:t>
            </a:r>
            <a:r>
              <a:rPr lang="en" sz="3200" dirty="0" smtClean="0"/>
              <a:t>erceive, Ceiling, Receive</a:t>
            </a:r>
          </a:p>
          <a:p>
            <a:pPr lvl="0"/>
            <a:endParaRPr lang="en" sz="3200" dirty="0" smtClean="0"/>
          </a:p>
          <a:p>
            <a:pPr lvl="0"/>
            <a:endParaRPr lang="en" sz="3200" dirty="0"/>
          </a:p>
        </p:txBody>
      </p:sp>
      <p:pic>
        <p:nvPicPr>
          <p:cNvPr id="8194" name="Picture 2" descr="C:\Users\main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857502"/>
            <a:ext cx="2543175" cy="207170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214414" y="3429006"/>
            <a:ext cx="2714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smtClean="0"/>
              <a:t>Exceptions</a:t>
            </a:r>
            <a:endParaRPr lang="en" sz="2800" dirty="0" smtClean="0"/>
          </a:p>
        </p:txBody>
      </p:sp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1292</TotalTime>
  <Words>50</Words>
  <Application>Microsoft Office PowerPoint</Application>
  <PresentationFormat>On-screen Show (16:9)</PresentationFormat>
  <Paragraphs>17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Ch. 1: Right Brain/Left Brain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2: Let’s Face It</dc:title>
  <dc:creator>교육연수원</dc:creator>
  <cp:lastModifiedBy>main</cp:lastModifiedBy>
  <cp:revision>137</cp:revision>
  <dcterms:modified xsi:type="dcterms:W3CDTF">2015-02-09T08:12:34Z</dcterms:modified>
</cp:coreProperties>
</file>