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D981A4-5343-4D3E-9845-04324DE08F4D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981A4-5343-4D3E-9845-04324DE08F4D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0D981A4-5343-4D3E-9845-04324DE08F4D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981A4-5343-4D3E-9845-04324DE08F4D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D981A4-5343-4D3E-9845-04324DE08F4D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981A4-5343-4D3E-9845-04324DE08F4D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981A4-5343-4D3E-9845-04324DE08F4D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981A4-5343-4D3E-9845-04324DE08F4D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D981A4-5343-4D3E-9845-04324DE08F4D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981A4-5343-4D3E-9845-04324DE08F4D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981A4-5343-4D3E-9845-04324DE08F4D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0D981A4-5343-4D3E-9845-04324DE08F4D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038600"/>
            <a:ext cx="6172200" cy="9799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Pets TO THE RESCUE…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181600"/>
            <a:ext cx="6172200" cy="1295400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-</a:t>
            </a:r>
            <a:r>
              <a:rPr lang="en-US" sz="2400" i="1" dirty="0" smtClean="0">
                <a:solidFill>
                  <a:schemeClr val="tx1"/>
                </a:solidFill>
              </a:rPr>
              <a:t>Such as…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Special Needs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Documents and Settings\Administrator\Desktop\5e4225351e2c4d7c07bf2a1893beb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54864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Significantly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1200"/>
            <a:ext cx="7467600" cy="682752"/>
          </a:xfrm>
        </p:spPr>
        <p:txBody>
          <a:bodyPr/>
          <a:lstStyle/>
          <a:p>
            <a:r>
              <a:rPr lang="en-US" dirty="0" smtClean="0"/>
              <a:t>She was significantly better after practicing</a:t>
            </a:r>
            <a:endParaRPr lang="en-US" dirty="0"/>
          </a:p>
        </p:txBody>
      </p:sp>
      <p:pic>
        <p:nvPicPr>
          <p:cNvPr id="4" name="Picture 2" descr="C:\Documents and Settings\Administrato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47800"/>
            <a:ext cx="2819400" cy="2934739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Desktop\imgr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959904"/>
            <a:ext cx="2867025" cy="2564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Overall/generally/usually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7467600" cy="1524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Overall students who come to writing learn the writing material better.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Heart Attack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Administrato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2286000"/>
            <a:ext cx="3124200" cy="220980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istrato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038600"/>
            <a:ext cx="3305175" cy="2475691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533400"/>
            <a:ext cx="2438400" cy="2784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Cope with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Documents and Settings\Administrato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2362200" cy="2349005"/>
          </a:xfrm>
          <a:prstGeom prst="rect">
            <a:avLst/>
          </a:prstGeom>
          <a:noFill/>
        </p:spPr>
      </p:pic>
      <p:sp>
        <p:nvSpPr>
          <p:cNvPr id="12" name="Notched Right Arrow 11"/>
          <p:cNvSpPr/>
          <p:nvPr/>
        </p:nvSpPr>
        <p:spPr>
          <a:xfrm rot="1421784">
            <a:off x="2961988" y="3429301"/>
            <a:ext cx="2057400" cy="76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 descr="C:\Documents and Settings\Administrato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114800"/>
            <a:ext cx="2343150" cy="1952625"/>
          </a:xfrm>
          <a:prstGeom prst="rect">
            <a:avLst/>
          </a:prstGeom>
          <a:noFill/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5029200"/>
            <a:ext cx="4572000" cy="106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S</a:t>
            </a:r>
            <a:r>
              <a:rPr lang="en-US" sz="3200" dirty="0" smtClean="0"/>
              <a:t>he copes with stress</a:t>
            </a:r>
          </a:p>
          <a:p>
            <a:pPr>
              <a:buNone/>
            </a:pPr>
            <a:r>
              <a:rPr lang="en-US" sz="3200" dirty="0" smtClean="0"/>
              <a:t>b</a:t>
            </a:r>
            <a:r>
              <a:rPr lang="en-US" sz="3200" dirty="0" smtClean="0"/>
              <a:t>y meditating…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Emotionally Disturbed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Documents and Settings\Administrato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6376737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 Wonders/</a:t>
            </a:r>
            <a:r>
              <a:rPr lang="en-US" dirty="0" err="1" smtClean="0">
                <a:solidFill>
                  <a:schemeClr val="tx1"/>
                </a:solidFill>
              </a:rPr>
              <a:t>Benifits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Documents and Settings\Administrator\Desktop\Spinach-eathealthylivefit_c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80010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Nursing Homes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Documents and Settings\Administrato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352800"/>
            <a:ext cx="3457530" cy="3065289"/>
          </a:xfrm>
          <a:prstGeom prst="rect">
            <a:avLst/>
          </a:prstGeom>
          <a:noFill/>
        </p:spPr>
      </p:pic>
      <p:pic>
        <p:nvPicPr>
          <p:cNvPr id="6147" name="Picture 3" descr="C:\Documents and Settings\Administrator\Desktop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0"/>
            <a:ext cx="3124200" cy="3281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 pet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Documents and Settings\Administrato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2826041" cy="2667000"/>
          </a:xfrm>
          <a:prstGeom prst="rect">
            <a:avLst/>
          </a:prstGeom>
          <a:noFill/>
        </p:spPr>
      </p:pic>
      <p:pic>
        <p:nvPicPr>
          <p:cNvPr id="7171" name="Picture 3" descr="C:\Documents and Settings\Administrato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200436"/>
            <a:ext cx="3452813" cy="3287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</TotalTime>
  <Words>50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Pets TO THE RESCUE…</vt:lpstr>
      <vt:lpstr>Significantly</vt:lpstr>
      <vt:lpstr>Overall/generally/usually</vt:lpstr>
      <vt:lpstr>Heart Attack</vt:lpstr>
      <vt:lpstr>Cope with</vt:lpstr>
      <vt:lpstr>Emotionally Disturbed</vt:lpstr>
      <vt:lpstr>Do Wonders/Benifits</vt:lpstr>
      <vt:lpstr>Nursing Homes</vt:lpstr>
      <vt:lpstr>To pet</vt:lpstr>
      <vt:lpstr>Special Needs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Revealed…</dc:title>
  <dc:creator>user</dc:creator>
  <cp:lastModifiedBy>PUFS</cp:lastModifiedBy>
  <cp:revision>9</cp:revision>
  <dcterms:created xsi:type="dcterms:W3CDTF">2015-10-05T03:46:50Z</dcterms:created>
  <dcterms:modified xsi:type="dcterms:W3CDTF">2015-10-14T01:59:48Z</dcterms:modified>
</cp:coreProperties>
</file>