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0D981A4-5343-4D3E-9845-04324DE08F4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399379-F891-49AF-84BA-258329F67F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81A4-5343-4D3E-9845-04324DE08F4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379-F891-49AF-84BA-258329F67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81A4-5343-4D3E-9845-04324DE08F4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379-F891-49AF-84BA-258329F67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D981A4-5343-4D3E-9845-04324DE08F4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399379-F891-49AF-84BA-258329F67F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0D981A4-5343-4D3E-9845-04324DE08F4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399379-F891-49AF-84BA-258329F67F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81A4-5343-4D3E-9845-04324DE08F4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379-F891-49AF-84BA-258329F67F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81A4-5343-4D3E-9845-04324DE08F4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379-F891-49AF-84BA-258329F67F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D981A4-5343-4D3E-9845-04324DE08F4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399379-F891-49AF-84BA-258329F67F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81A4-5343-4D3E-9845-04324DE08F4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379-F891-49AF-84BA-258329F67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D981A4-5343-4D3E-9845-04324DE08F4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399379-F891-49AF-84BA-258329F67F6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D981A4-5343-4D3E-9845-04324DE08F4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399379-F891-49AF-84BA-258329F67F6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D981A4-5343-4D3E-9845-04324DE08F4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399379-F891-49AF-84BA-258329F67F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038600"/>
            <a:ext cx="6172200" cy="979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Personality Revealed…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181600"/>
            <a:ext cx="6172200" cy="129540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-</a:t>
            </a:r>
            <a:r>
              <a:rPr lang="en-US" sz="2400" i="1" dirty="0" smtClean="0">
                <a:solidFill>
                  <a:schemeClr val="tx1"/>
                </a:solidFill>
              </a:rPr>
              <a:t>Putting it all together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Bitter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002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Reveals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91200"/>
            <a:ext cx="7467600" cy="682752"/>
          </a:xfrm>
        </p:spPr>
        <p:txBody>
          <a:bodyPr/>
          <a:lstStyle/>
          <a:p>
            <a:r>
              <a:rPr lang="en-US" dirty="0" smtClean="0"/>
              <a:t>She reveals what is behind the curtain…</a:t>
            </a:r>
            <a:endParaRPr lang="en-US" dirty="0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49314"/>
            <a:ext cx="3560763" cy="3806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Traits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5562600" cy="3622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Stern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81200"/>
            <a:ext cx="2481220" cy="2514600"/>
          </a:xfrm>
          <a:prstGeom prst="rect">
            <a:avLst/>
          </a:prstGeom>
          <a:noFill/>
        </p:spPr>
      </p:pic>
      <p:pic>
        <p:nvPicPr>
          <p:cNvPr id="3075" name="Picture 3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931194"/>
            <a:ext cx="2362200" cy="4650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Arrogant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19400"/>
            <a:ext cx="3657600" cy="3657600"/>
          </a:xfrm>
          <a:prstGeom prst="rect">
            <a:avLst/>
          </a:prstGeom>
          <a:noFill/>
        </p:spPr>
      </p:pic>
      <p:pic>
        <p:nvPicPr>
          <p:cNvPr id="4099" name="Picture 3" descr="C:\Users\user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143000"/>
            <a:ext cx="1524000" cy="1721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Prominent Cheekbones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67178"/>
            <a:ext cx="4648200" cy="4627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Indicates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867400"/>
            <a:ext cx="7467600" cy="606552"/>
          </a:xfrm>
        </p:spPr>
        <p:txBody>
          <a:bodyPr/>
          <a:lstStyle/>
          <a:p>
            <a:r>
              <a:rPr lang="en-US" dirty="0" smtClean="0"/>
              <a:t>His face indicates he is angry.</a:t>
            </a:r>
            <a:endParaRPr lang="en-US" dirty="0"/>
          </a:p>
        </p:txBody>
      </p:sp>
      <p:pic>
        <p:nvPicPr>
          <p:cNvPr id="614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0668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Bulge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3124200" cy="3372152"/>
          </a:xfrm>
          <a:prstGeom prst="rect">
            <a:avLst/>
          </a:prstGeom>
          <a:noFill/>
        </p:spPr>
      </p:pic>
      <p:pic>
        <p:nvPicPr>
          <p:cNvPr id="7171" name="Picture 3" descr="C:\Users\user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124200"/>
            <a:ext cx="3274229" cy="3288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Ridicule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3330433" cy="2667000"/>
          </a:xfrm>
          <a:prstGeom prst="rect">
            <a:avLst/>
          </a:prstGeom>
          <a:noFill/>
        </p:spPr>
      </p:pic>
      <p:pic>
        <p:nvPicPr>
          <p:cNvPr id="8195" name="Picture 3" descr="C:\Users\user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743200"/>
            <a:ext cx="2286000" cy="3009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</TotalTime>
  <Words>33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Personality Revealed…</vt:lpstr>
      <vt:lpstr>Reveals</vt:lpstr>
      <vt:lpstr>Traits</vt:lpstr>
      <vt:lpstr>Stern</vt:lpstr>
      <vt:lpstr>Arrogant</vt:lpstr>
      <vt:lpstr>Prominent Cheekbones</vt:lpstr>
      <vt:lpstr>Indicates</vt:lpstr>
      <vt:lpstr>Bulge</vt:lpstr>
      <vt:lpstr>Ridicule</vt:lpstr>
      <vt:lpstr>Bitter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Revealed…</dc:title>
  <dc:creator>user</dc:creator>
  <cp:lastModifiedBy>user</cp:lastModifiedBy>
  <cp:revision>4</cp:revision>
  <dcterms:created xsi:type="dcterms:W3CDTF">2015-10-05T03:46:50Z</dcterms:created>
  <dcterms:modified xsi:type="dcterms:W3CDTF">2015-10-05T04:22:11Z</dcterms:modified>
</cp:coreProperties>
</file>