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94660"/>
  </p:normalViewPr>
  <p:slideViewPr>
    <p:cSldViewPr>
      <p:cViewPr varScale="1">
        <p:scale>
          <a:sx n="91" d="100"/>
          <a:sy n="91" d="100"/>
        </p:scale>
        <p:origin x="-13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40E1A-2B2D-4E02-8466-2529FAD21233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724E5-ECC8-49EF-BBE4-7B77CB2A4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0D981A4-5343-4D3E-9845-04324DE08F4D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81A4-5343-4D3E-9845-04324DE08F4D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81A4-5343-4D3E-9845-04324DE08F4D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0D981A4-5343-4D3E-9845-04324DE08F4D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0D981A4-5343-4D3E-9845-04324DE08F4D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81A4-5343-4D3E-9845-04324DE08F4D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81A4-5343-4D3E-9845-04324DE08F4D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0D981A4-5343-4D3E-9845-04324DE08F4D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81A4-5343-4D3E-9845-04324DE08F4D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0D981A4-5343-4D3E-9845-04324DE08F4D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0D981A4-5343-4D3E-9845-04324DE08F4D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0D981A4-5343-4D3E-9845-04324DE08F4D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962400"/>
            <a:ext cx="8077200" cy="10561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                George Washington Carver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5638800"/>
            <a:ext cx="5943600" cy="6096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-</a:t>
            </a:r>
            <a:r>
              <a:rPr lang="en-US" sz="2400" i="1" dirty="0" smtClean="0">
                <a:solidFill>
                  <a:schemeClr val="tx1"/>
                </a:solidFill>
              </a:rPr>
              <a:t>Using Description with </a:t>
            </a:r>
            <a:r>
              <a:rPr lang="en-US" sz="2400" i="1" dirty="0" smtClean="0">
                <a:solidFill>
                  <a:schemeClr val="tx1"/>
                </a:solidFill>
              </a:rPr>
              <a:t>a narrative</a:t>
            </a:r>
            <a:endParaRPr lang="en-US" sz="2400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user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457200"/>
            <a:ext cx="4191000" cy="34204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Generous Offer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42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219200"/>
            <a:ext cx="4400550" cy="45805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04800"/>
            <a:ext cx="8991600" cy="76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Provide (Give) </a:t>
            </a:r>
            <a:r>
              <a:rPr lang="en-US" sz="3600" dirty="0" err="1" smtClean="0">
                <a:solidFill>
                  <a:schemeClr val="tx1"/>
                </a:solidFill>
              </a:rPr>
              <a:t>opprtunities</a:t>
            </a:r>
            <a:r>
              <a:rPr lang="en-US" sz="3600" dirty="0" smtClean="0">
                <a:solidFill>
                  <a:schemeClr val="tx1"/>
                </a:solidFill>
              </a:rPr>
              <a:t> (Chances) 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2" name="Picture 2" descr="C:\Users\user\Desktop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133600"/>
            <a:ext cx="5086350" cy="3311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Field(study) of Agriculture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105400"/>
            <a:ext cx="7467600" cy="1219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Races or large groups of people who have the 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same customs, religion, or origin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2053" name="Picture 5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752600"/>
            <a:ext cx="6484143" cy="4322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ORPHANS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14400"/>
            <a:ext cx="3581400" cy="5071925"/>
          </a:xfrm>
          <a:prstGeom prst="rect">
            <a:avLst/>
          </a:prstGeom>
          <a:noFill/>
        </p:spPr>
      </p:pic>
      <p:pic>
        <p:nvPicPr>
          <p:cNvPr id="3075" name="Picture 3" descr="C:\Users\user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057400"/>
            <a:ext cx="3865775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3657600" cy="685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Admit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19200"/>
            <a:ext cx="7242968" cy="4056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467600" cy="6397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Support Himself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486400"/>
            <a:ext cx="1981200" cy="685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Thick body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3" name="Picture 2" descr="C:\Users\user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0" y="1676399"/>
            <a:ext cx="4997450" cy="41274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67600" cy="1249362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Outstanding</a:t>
            </a:r>
            <a:br>
              <a:rPr lang="en-US" sz="5400" dirty="0" smtClean="0">
                <a:solidFill>
                  <a:schemeClr val="tx1"/>
                </a:solidFill>
              </a:rPr>
            </a:br>
            <a:r>
              <a:rPr lang="en-US" sz="5400" dirty="0" smtClean="0">
                <a:solidFill>
                  <a:schemeClr val="tx1"/>
                </a:solidFill>
              </a:rPr>
              <a:t>         Yes                   No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3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33600"/>
            <a:ext cx="4267200" cy="4267200"/>
          </a:xfrm>
          <a:prstGeom prst="rect">
            <a:avLst/>
          </a:prstGeom>
          <a:noFill/>
        </p:spPr>
      </p:pic>
      <p:pic>
        <p:nvPicPr>
          <p:cNvPr id="6147" name="Picture 3" descr="C:\Users\user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981200"/>
            <a:ext cx="3706805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4419600" cy="8382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Struggling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3" name="Picture 2" descr="C:\Users\user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542925"/>
            <a:ext cx="2962900" cy="1971675"/>
          </a:xfrm>
          <a:prstGeom prst="rect">
            <a:avLst/>
          </a:prstGeom>
          <a:noFill/>
        </p:spPr>
      </p:pic>
      <p:pic>
        <p:nvPicPr>
          <p:cNvPr id="7171" name="Picture 3" descr="C:\Users\user\Desktop\img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209800"/>
            <a:ext cx="3091721" cy="2057400"/>
          </a:xfrm>
          <a:prstGeom prst="rect">
            <a:avLst/>
          </a:prstGeom>
          <a:noFill/>
        </p:spPr>
      </p:pic>
      <p:pic>
        <p:nvPicPr>
          <p:cNvPr id="7172" name="Picture 4" descr="C:\Users\user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3657600"/>
            <a:ext cx="3057525" cy="24926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19600" cy="1096962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Wore out</a:t>
            </a: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3" name="Picture 2" descr="C:\Users\user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57200"/>
            <a:ext cx="2314575" cy="3074230"/>
          </a:xfrm>
          <a:prstGeom prst="rect">
            <a:avLst/>
          </a:prstGeom>
          <a:noFill/>
        </p:spPr>
      </p:pic>
      <p:pic>
        <p:nvPicPr>
          <p:cNvPr id="8195" name="Picture 3" descr="C:\Users\user\Desktop\img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828800"/>
            <a:ext cx="2619376" cy="1743075"/>
          </a:xfrm>
          <a:prstGeom prst="rect">
            <a:avLst/>
          </a:prstGeom>
          <a:noFill/>
        </p:spPr>
      </p:pic>
      <p:pic>
        <p:nvPicPr>
          <p:cNvPr id="8196" name="Picture 4" descr="C:\Users\user\Desktop\imgr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4064924"/>
            <a:ext cx="3381375" cy="2250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467600" cy="99060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Soil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8200" y="2438400"/>
            <a:ext cx="3657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There is no money to speak of in my pockets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9218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286000"/>
            <a:ext cx="412777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171</TotalTime>
  <Words>62</Words>
  <Application>Microsoft Office PowerPoint</Application>
  <PresentationFormat>On-screen Show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                 George Washington Carver</vt:lpstr>
      <vt:lpstr>Field(study) of Agriculture</vt:lpstr>
      <vt:lpstr>ORPHANS</vt:lpstr>
      <vt:lpstr>Admit</vt:lpstr>
      <vt:lpstr>Support Himself</vt:lpstr>
      <vt:lpstr>Outstanding          Yes                   No</vt:lpstr>
      <vt:lpstr>Struggling</vt:lpstr>
      <vt:lpstr>Wore out</vt:lpstr>
      <vt:lpstr>Soil</vt:lpstr>
      <vt:lpstr>Generous Offer</vt:lpstr>
      <vt:lpstr>Provide (Give) opprtunities (Chances)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 Revealed…</dc:title>
  <dc:creator>user</dc:creator>
  <cp:lastModifiedBy>user</cp:lastModifiedBy>
  <cp:revision>20</cp:revision>
  <dcterms:created xsi:type="dcterms:W3CDTF">2015-10-05T03:46:50Z</dcterms:created>
  <dcterms:modified xsi:type="dcterms:W3CDTF">2015-11-09T20:56:31Z</dcterms:modified>
</cp:coreProperties>
</file>