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3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94660"/>
  </p:normalViewPr>
  <p:slideViewPr>
    <p:cSldViewPr>
      <p:cViewPr varScale="1">
        <p:scale>
          <a:sx n="89" d="100"/>
          <a:sy n="89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40E1A-2B2D-4E02-8466-2529FAD21233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724E5-ECC8-49EF-BBE4-7B77CB2A4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0D981A4-5343-4D3E-9845-04324DE08F4D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981A4-5343-4D3E-9845-04324DE08F4D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0D981A4-5343-4D3E-9845-04324DE08F4D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981A4-5343-4D3E-9845-04324DE08F4D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D981A4-5343-4D3E-9845-04324DE08F4D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981A4-5343-4D3E-9845-04324DE08F4D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981A4-5343-4D3E-9845-04324DE08F4D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981A4-5343-4D3E-9845-04324DE08F4D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D981A4-5343-4D3E-9845-04324DE08F4D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981A4-5343-4D3E-9845-04324DE08F4D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981A4-5343-4D3E-9845-04324DE08F4D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0D981A4-5343-4D3E-9845-04324DE08F4D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7399379-F891-49AF-84BA-258329F67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ZN5PoW7_kd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419600"/>
            <a:ext cx="8077200" cy="1056162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 Taste of America          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5638800"/>
            <a:ext cx="5943600" cy="6096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-</a:t>
            </a:r>
            <a:r>
              <a:rPr lang="en-US" sz="2400" i="1" dirty="0" smtClean="0">
                <a:solidFill>
                  <a:schemeClr val="tx1"/>
                </a:solidFill>
              </a:rPr>
              <a:t>Compare and Contrast</a:t>
            </a:r>
            <a:endParaRPr lang="en-US" sz="2400" i="1" dirty="0">
              <a:solidFill>
                <a:schemeClr val="tx1"/>
              </a:solidFill>
            </a:endParaRPr>
          </a:p>
        </p:txBody>
      </p:sp>
      <p:pic>
        <p:nvPicPr>
          <p:cNvPr id="1028" name="Picture 4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28600"/>
            <a:ext cx="43434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467600" cy="9906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Bland/Boring Food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8200" y="2438400"/>
            <a:ext cx="365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There is no money to speak of in my pockets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3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600200"/>
            <a:ext cx="3458850" cy="2590800"/>
          </a:xfrm>
          <a:prstGeom prst="rect">
            <a:avLst/>
          </a:prstGeom>
          <a:noFill/>
        </p:spPr>
      </p:pic>
      <p:pic>
        <p:nvPicPr>
          <p:cNvPr id="9219" name="Picture 3" descr="C:\Users\user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743200"/>
            <a:ext cx="2524309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Practically/Almost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19200"/>
            <a:ext cx="5872563" cy="47640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Korean Cuisine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05000"/>
            <a:ext cx="5330276" cy="3992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Diverse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5400"/>
            <a:ext cx="7467600" cy="121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Races or large groups of people who have the 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same customs, religion, or origin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09600"/>
            <a:ext cx="2767853" cy="2286000"/>
          </a:xfrm>
          <a:prstGeom prst="rect">
            <a:avLst/>
          </a:prstGeom>
          <a:noFill/>
        </p:spPr>
      </p:pic>
      <p:pic>
        <p:nvPicPr>
          <p:cNvPr id="1027" name="Picture 3" descr="C:\Users\user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905000"/>
            <a:ext cx="3700601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Regard To/Compared To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user\Desktop\image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371599"/>
            <a:ext cx="6324600" cy="4267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457200"/>
            <a:ext cx="3657600" cy="685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Game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469" y="1600200"/>
            <a:ext cx="6517531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467600" cy="6397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Squash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1981200" cy="685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Thick body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5122" name="Picture 2" descr="C:\Users\user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799" y="1295400"/>
            <a:ext cx="5650753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467600" cy="7620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Abundant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4" name="Picture 3" descr="C:\Users\user\Desktop\Abundanc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7577064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4419600" cy="8382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Stews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7170" name="Picture 2" descr="C:\Users\user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6620107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19600" cy="1096962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Fertile Land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8194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7371465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205</TotalTime>
  <Words>53</Words>
  <Application>Microsoft Office PowerPoint</Application>
  <PresentationFormat>On-screen Show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A Taste of America                    </vt:lpstr>
      <vt:lpstr>Korean Cuisine</vt:lpstr>
      <vt:lpstr>Diverse</vt:lpstr>
      <vt:lpstr>In Regard To/Compared To</vt:lpstr>
      <vt:lpstr>Game</vt:lpstr>
      <vt:lpstr>Squash</vt:lpstr>
      <vt:lpstr>Abundant</vt:lpstr>
      <vt:lpstr>Stews</vt:lpstr>
      <vt:lpstr>Fertile Land</vt:lpstr>
      <vt:lpstr>Bland/Boring Food</vt:lpstr>
      <vt:lpstr>Practically/Almost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Revealed…</dc:title>
  <dc:creator>user</dc:creator>
  <cp:lastModifiedBy>user</cp:lastModifiedBy>
  <cp:revision>25</cp:revision>
  <dcterms:created xsi:type="dcterms:W3CDTF">2015-10-05T03:46:50Z</dcterms:created>
  <dcterms:modified xsi:type="dcterms:W3CDTF">2015-11-16T21:01:08Z</dcterms:modified>
</cp:coreProperties>
</file>